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8" r:id="rId4"/>
    <p:sldId id="274" r:id="rId5"/>
    <p:sldId id="275" r:id="rId6"/>
    <p:sldId id="265" r:id="rId7"/>
    <p:sldId id="264" r:id="rId8"/>
    <p:sldId id="263" r:id="rId9"/>
    <p:sldId id="262" r:id="rId10"/>
    <p:sldId id="261" r:id="rId11"/>
    <p:sldId id="273" r:id="rId12"/>
    <p:sldId id="260" r:id="rId13"/>
    <p:sldId id="271" r:id="rId14"/>
    <p:sldId id="258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3B0DD-4D39-4DE5-B11C-024FFDAD0B7F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62130-FCF7-40B4-B46F-63F5A0D75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8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81C546-2360-4023-A9E7-7639B0C40E6A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8B88A4-054E-4D71-9B3B-51ABD6E66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smtClean="0"/>
              <a:t>Zachman Framework: Row 1 (Scope)</a:t>
            </a:r>
            <a:endParaRPr lang="en-US" b="1" dirty="0"/>
          </a:p>
        </p:txBody>
      </p:sp>
      <p:sp>
        <p:nvSpPr>
          <p:cNvPr id="27650" name="AutoShape 2" descr="https://sites.google.com/a/edmail.edcc.edu/cis-235-2012-student/_/rsrc/1334380064816/teams/systems-modeling-solution/sms-sender1.jpg?height=171&amp;width=4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https://sites.google.com/a/edmail.edcc.edu/cis-235-2012-student/_/rsrc/1334380064816/teams/systems-modeling-solution/sms-sender1.jpg?height=171&amp;width=4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171825"/>
            <a:ext cx="20002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124200" y="410587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Jasmita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Maharaj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Simanullang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Tim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Wilkie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9277"/>
            <a:ext cx="1798637" cy="2785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34290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existing PLOS data is stored in a Google spreadsheet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catalog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 be accessed online at Edmonds Community College website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7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33400"/>
            <a:ext cx="881036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03405"/>
            <a:ext cx="1800225" cy="2717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3352800"/>
            <a:ext cx="838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Faculty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Departments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Vice President of Instruction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Edmonds Community College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Students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NWCCU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1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EDCC ACCREDITATION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971800"/>
            <a:ext cx="8839200" cy="3352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600" b="1" dirty="0" smtClean="0"/>
              <a:t>			Evaluation Schedule of Accreditation Reports and Visits (2011 - 2018)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Milestones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Standardized nomenclature for the degree requirements areas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Linking PLOS to courses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Audit planning sheets for IRC guideline compliance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3352800"/>
          <a:ext cx="8763000" cy="9144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4191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Institution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Season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2018</a:t>
                      </a:r>
                      <a:endParaRPr lang="en-US" sz="1200" dirty="0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EDCC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Spring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Yr 1 report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Yr 3 report and visit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Yr</a:t>
                      </a:r>
                      <a:r>
                        <a:rPr lang="en-US" sz="1200" baseline="0" dirty="0" smtClean="0"/>
                        <a:t> 5 report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Yr 7 report and visit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Yr 1 report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912" y="228600"/>
            <a:ext cx="1677987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003" y="203368"/>
            <a:ext cx="1709739" cy="271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28194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Funding ( student financial aid)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Current catalog is not standardized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Need to map PLOS to CLOS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Student learning outcomes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Accessing course  outcome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Agreement between colleges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30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43000"/>
            <a:ext cx="9144000" cy="350520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sz="1400" dirty="0"/>
          </a:p>
          <a:p>
            <a:pPr algn="ctr">
              <a:buNone/>
            </a:pPr>
            <a:r>
              <a:rPr lang="en-US" sz="2000" b="1" dirty="0" smtClean="0"/>
              <a:t>Quick Overview</a:t>
            </a:r>
          </a:p>
          <a:p>
            <a:pPr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endParaRPr lang="en-US" sz="1800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2209800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6679"/>
            <a:ext cx="1851844" cy="274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85" y="2895600"/>
            <a:ext cx="88078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Professional, Custom Designed website.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calendar to track and show the scheduled performances and auditions with date and time information.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Video, Pictures, testimonials, and Blog sections 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means contact via email.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Domain Name.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Logo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Client and Financial tracking</a:t>
            </a:r>
          </a:p>
        </p:txBody>
      </p:sp>
    </p:spTree>
    <p:extLst>
      <p:ext uri="{BB962C8B-B14F-4D97-AF65-F5344CB8AC3E}">
        <p14:creationId xmlns:p14="http://schemas.microsoft.com/office/powerpoint/2010/main" val="190628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429" y="194413"/>
            <a:ext cx="1740464" cy="273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714" y="3505200"/>
            <a:ext cx="88078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Cold calling.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Promotional Packages.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Auditions for dancers and band.</a:t>
            </a:r>
          </a:p>
          <a:p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15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9277"/>
            <a:ext cx="1798637" cy="2785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971800"/>
            <a:ext cx="861060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Present: 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Seattle area (also Portland &amp; Spokane) 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Private event: weddings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 event: pubs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Future: 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Northwest area, West Coast area, and US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 event: casinos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Online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Present: blog site and Facebook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Future: Twitter and Youtube</a:t>
            </a:r>
          </a:p>
          <a:p>
            <a:pPr marL="509588" indent="-225425">
              <a:buFont typeface="Arial" pitchFamily="34" charset="0"/>
              <a:buChar char="•"/>
            </a:pPr>
            <a:r>
              <a:rPr lang="en-US" sz="1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Share info &amp; pictures by email, Google docs, and Picasa</a:t>
            </a:r>
          </a:p>
          <a:p>
            <a:pPr marL="509588" indent="-225425">
              <a:buFont typeface="Arial" pitchFamily="34" charset="0"/>
              <a:buChar char="•"/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79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03405"/>
            <a:ext cx="1800225" cy="2717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971800"/>
            <a:ext cx="8686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Dancers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Band members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Clients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Target audience: young generation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Looking for sponsors: bars and local beer companies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6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912" y="228600"/>
            <a:ext cx="1677987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2971800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Open 3 months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 soon as possible (with only the blog site and Gmail, it is hard to advertise)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First need a business process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Have 1, 3, and 5 year plans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003" y="203368"/>
            <a:ext cx="1709739" cy="2717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35052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2971800"/>
            <a:ext cx="8763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Bring Irish Dance to 21</a:t>
            </a:r>
            <a:r>
              <a:rPr lang="en-US" sz="24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century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Empowered female dancers</a:t>
            </a:r>
          </a:p>
          <a:p>
            <a:pPr marL="284163" indent="-284163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Goals:</a:t>
            </a:r>
          </a:p>
          <a:p>
            <a:pPr marL="749300" lvl="1" indent="-29210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 year – promotional videos, posters, logos, and t-shirts</a:t>
            </a:r>
          </a:p>
          <a:p>
            <a:pPr marL="749300" lvl="1" indent="-29210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year – put together a band, west coast tour, and expand client list</a:t>
            </a:r>
          </a:p>
          <a:p>
            <a:pPr marL="749300" lvl="1" indent="-29210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 year – US tour, workshops, own dance studio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ANSHE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EATTLE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6679"/>
            <a:ext cx="1851844" cy="274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83714" y="3509962"/>
            <a:ext cx="88078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What (Data)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PLOS need to map to the CLOS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outcomes need to match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0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14" y="596901"/>
            <a:ext cx="8807886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945" y="194413"/>
            <a:ext cx="1740464" cy="273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3714" y="3124199"/>
            <a:ext cx="880788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How (Function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Process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Application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Self evaluation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Candidacy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Evaluation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Decision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Accreditation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Dues and Fees 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Institutional Responsibilities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Commission Responsibilities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600" dirty="0"/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" y="6019800"/>
            <a:ext cx="8305800" cy="762000"/>
          </a:xfrm>
        </p:spPr>
        <p:txBody>
          <a:bodyPr/>
          <a:lstStyle/>
          <a:p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4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CCREDITATION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933</TotalTime>
  <Words>392</Words>
  <Application>Microsoft Office PowerPoint</Application>
  <PresentationFormat>On-screen Show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Zachman Framework: Row 1 (Scope)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EDCC ACCREDITATION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TEWilkie</dc:creator>
  <cp:lastModifiedBy>Tim J. Wilkie</cp:lastModifiedBy>
  <cp:revision>22</cp:revision>
  <dcterms:created xsi:type="dcterms:W3CDTF">2012-04-20T02:54:03Z</dcterms:created>
  <dcterms:modified xsi:type="dcterms:W3CDTF">2012-04-20T21:58:59Z</dcterms:modified>
</cp:coreProperties>
</file>